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56" r:id="rId5"/>
  </p:sldIdLst>
  <p:sldSz cx="6667500" cy="96488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39" userDrawn="1">
          <p15:clr>
            <a:srgbClr val="A4A3A4"/>
          </p15:clr>
        </p15:guide>
        <p15:guide id="2" pos="21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7C7E"/>
    <a:srgbClr val="4B25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40DAB2C-E413-4773-8103-4EF13DB50AF2}" v="5" dt="2023-08-16T15:10:10.034"/>
    <p1510:client id="{7E023D90-3914-4792-B153-0507D6F41C23}" v="2" dt="2023-08-16T15:58:59.6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58" d="100"/>
          <a:sy n="58" d="100"/>
        </p:scale>
        <p:origin x="2550" y="72"/>
      </p:cViewPr>
      <p:guideLst>
        <p:guide orient="horz" pos="3039"/>
        <p:guide pos="21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nilson Andre Pucci" userId="4576fab1-ea80-4bd8-8ccc-85059bc226f7" providerId="ADAL" clId="{7E023D90-3914-4792-B153-0507D6F41C23}"/>
    <pc:docChg chg="modSld">
      <pc:chgData name="Denilson Andre Pucci" userId="4576fab1-ea80-4bd8-8ccc-85059bc226f7" providerId="ADAL" clId="{7E023D90-3914-4792-B153-0507D6F41C23}" dt="2023-08-16T15:59:19.571" v="5" actId="1076"/>
      <pc:docMkLst>
        <pc:docMk/>
      </pc:docMkLst>
      <pc:sldChg chg="modSp mod">
        <pc:chgData name="Denilson Andre Pucci" userId="4576fab1-ea80-4bd8-8ccc-85059bc226f7" providerId="ADAL" clId="{7E023D90-3914-4792-B153-0507D6F41C23}" dt="2023-08-16T15:59:19.571" v="5" actId="1076"/>
        <pc:sldMkLst>
          <pc:docMk/>
          <pc:sldMk cId="3216669748" sldId="256"/>
        </pc:sldMkLst>
        <pc:spChg chg="mod">
          <ac:chgData name="Denilson Andre Pucci" userId="4576fab1-ea80-4bd8-8ccc-85059bc226f7" providerId="ADAL" clId="{7E023D90-3914-4792-B153-0507D6F41C23}" dt="2023-08-16T15:59:19.571" v="5" actId="1076"/>
          <ac:spMkLst>
            <pc:docMk/>
            <pc:sldMk cId="3216669748" sldId="256"/>
            <ac:spMk id="2" creationId="{B2D00F41-CA35-6590-6BFA-93787F8F6CEA}"/>
          </ac:spMkLst>
        </pc:spChg>
        <pc:picChg chg="mod">
          <ac:chgData name="Denilson Andre Pucci" userId="4576fab1-ea80-4bd8-8ccc-85059bc226f7" providerId="ADAL" clId="{7E023D90-3914-4792-B153-0507D6F41C23}" dt="2023-08-16T15:59:16.297" v="4" actId="34135"/>
          <ac:picMkLst>
            <pc:docMk/>
            <pc:sldMk cId="3216669748" sldId="256"/>
            <ac:picMk id="5" creationId="{E89A5034-EB4F-DF11-FBF6-0E2BDD0F607F}"/>
          </ac:picMkLst>
        </pc:picChg>
      </pc:sldChg>
    </pc:docChg>
  </pc:docChgLst>
  <pc:docChgLst>
    <pc:chgData name="Eduardo Calvetti" userId="4db20f64-5f2b-4084-a56e-7a34a0b5f0c8" providerId="ADAL" clId="{1A4A9363-7530-4C22-8F03-B5273BE9473D}"/>
    <pc:docChg chg="delSld modSld">
      <pc:chgData name="Eduardo Calvetti" userId="4db20f64-5f2b-4084-a56e-7a34a0b5f0c8" providerId="ADAL" clId="{1A4A9363-7530-4C22-8F03-B5273BE9473D}" dt="2023-08-15T14:19:42.582" v="2" actId="207"/>
      <pc:docMkLst>
        <pc:docMk/>
      </pc:docMkLst>
      <pc:sldChg chg="modSp mod">
        <pc:chgData name="Eduardo Calvetti" userId="4db20f64-5f2b-4084-a56e-7a34a0b5f0c8" providerId="ADAL" clId="{1A4A9363-7530-4C22-8F03-B5273BE9473D}" dt="2023-08-15T14:19:42.582" v="2" actId="207"/>
        <pc:sldMkLst>
          <pc:docMk/>
          <pc:sldMk cId="3216669748" sldId="256"/>
        </pc:sldMkLst>
        <pc:spChg chg="mod">
          <ac:chgData name="Eduardo Calvetti" userId="4db20f64-5f2b-4084-a56e-7a34a0b5f0c8" providerId="ADAL" clId="{1A4A9363-7530-4C22-8F03-B5273BE9473D}" dt="2023-08-15T14:19:42.582" v="2" actId="207"/>
          <ac:spMkLst>
            <pc:docMk/>
            <pc:sldMk cId="3216669748" sldId="256"/>
            <ac:spMk id="6" creationId="{102B457C-77A8-8691-48CC-BC4D416BECDB}"/>
          </ac:spMkLst>
        </pc:spChg>
        <pc:picChg chg="mod">
          <ac:chgData name="Eduardo Calvetti" userId="4db20f64-5f2b-4084-a56e-7a34a0b5f0c8" providerId="ADAL" clId="{1A4A9363-7530-4C22-8F03-B5273BE9473D}" dt="2023-08-15T14:19:32.962" v="1" actId="14826"/>
          <ac:picMkLst>
            <pc:docMk/>
            <pc:sldMk cId="3216669748" sldId="256"/>
            <ac:picMk id="5" creationId="{E89A5034-EB4F-DF11-FBF6-0E2BDD0F607F}"/>
          </ac:picMkLst>
        </pc:picChg>
      </pc:sldChg>
      <pc:sldChg chg="del">
        <pc:chgData name="Eduardo Calvetti" userId="4db20f64-5f2b-4084-a56e-7a34a0b5f0c8" providerId="ADAL" clId="{1A4A9363-7530-4C22-8F03-B5273BE9473D}" dt="2023-08-15T14:19:28.025" v="0" actId="47"/>
        <pc:sldMkLst>
          <pc:docMk/>
          <pc:sldMk cId="26161425" sldId="257"/>
        </pc:sldMkLst>
      </pc:sldChg>
    </pc:docChg>
  </pc:docChgLst>
  <pc:docChgLst>
    <pc:chgData name="Denilson Andre Pucci" userId="4576fab1-ea80-4bd8-8ccc-85059bc226f7" providerId="ADAL" clId="{240DAB2C-E413-4773-8103-4EF13DB50AF2}"/>
    <pc:docChg chg="modSld">
      <pc:chgData name="Denilson Andre Pucci" userId="4576fab1-ea80-4bd8-8ccc-85059bc226f7" providerId="ADAL" clId="{240DAB2C-E413-4773-8103-4EF13DB50AF2}" dt="2023-08-16T15:10:10.034" v="4" actId="14826"/>
      <pc:docMkLst>
        <pc:docMk/>
      </pc:docMkLst>
      <pc:sldChg chg="addSp modSp">
        <pc:chgData name="Denilson Andre Pucci" userId="4576fab1-ea80-4bd8-8ccc-85059bc226f7" providerId="ADAL" clId="{240DAB2C-E413-4773-8103-4EF13DB50AF2}" dt="2023-08-16T15:10:10.034" v="4" actId="14826"/>
        <pc:sldMkLst>
          <pc:docMk/>
          <pc:sldMk cId="3216669748" sldId="256"/>
        </pc:sldMkLst>
        <pc:spChg chg="add mod">
          <ac:chgData name="Denilson Andre Pucci" userId="4576fab1-ea80-4bd8-8ccc-85059bc226f7" providerId="ADAL" clId="{240DAB2C-E413-4773-8103-4EF13DB50AF2}" dt="2023-08-16T15:06:19.076" v="1"/>
          <ac:spMkLst>
            <pc:docMk/>
            <pc:sldMk cId="3216669748" sldId="256"/>
            <ac:spMk id="2" creationId="{B2D00F41-CA35-6590-6BFA-93787F8F6CEA}"/>
          </ac:spMkLst>
        </pc:spChg>
        <pc:picChg chg="mod">
          <ac:chgData name="Denilson Andre Pucci" userId="4576fab1-ea80-4bd8-8ccc-85059bc226f7" providerId="ADAL" clId="{240DAB2C-E413-4773-8103-4EF13DB50AF2}" dt="2023-08-16T15:10:10.034" v="4" actId="14826"/>
          <ac:picMkLst>
            <pc:docMk/>
            <pc:sldMk cId="3216669748" sldId="256"/>
            <ac:picMk id="5" creationId="{E89A5034-EB4F-DF11-FBF6-0E2BDD0F607F}"/>
          </ac:picMkLst>
        </pc:picChg>
      </pc:sldChg>
    </pc:docChg>
  </pc:docChgLst>
  <pc:docChgLst>
    <pc:chgData name="Eduardo Calvetti" userId="4db20f64-5f2b-4084-a56e-7a34a0b5f0c8" providerId="ADAL" clId="{260AD722-A8C6-4999-847D-D48D834A66D7}"/>
    <pc:docChg chg="custSel addSld modSld">
      <pc:chgData name="Eduardo Calvetti" userId="4db20f64-5f2b-4084-a56e-7a34a0b5f0c8" providerId="ADAL" clId="{260AD722-A8C6-4999-847D-D48D834A66D7}" dt="2023-08-14T17:00:52.750" v="59"/>
      <pc:docMkLst>
        <pc:docMk/>
      </pc:docMkLst>
      <pc:sldChg chg="delSp modSp mod">
        <pc:chgData name="Eduardo Calvetti" userId="4db20f64-5f2b-4084-a56e-7a34a0b5f0c8" providerId="ADAL" clId="{260AD722-A8C6-4999-847D-D48D834A66D7}" dt="2023-08-14T17:00:48.050" v="56" actId="1076"/>
        <pc:sldMkLst>
          <pc:docMk/>
          <pc:sldMk cId="3216669748" sldId="256"/>
        </pc:sldMkLst>
        <pc:spChg chg="mod">
          <ac:chgData name="Eduardo Calvetti" userId="4db20f64-5f2b-4084-a56e-7a34a0b5f0c8" providerId="ADAL" clId="{260AD722-A8C6-4999-847D-D48D834A66D7}" dt="2023-08-14T17:00:48.050" v="56" actId="1076"/>
          <ac:spMkLst>
            <pc:docMk/>
            <pc:sldMk cId="3216669748" sldId="256"/>
            <ac:spMk id="6" creationId="{102B457C-77A8-8691-48CC-BC4D416BECDB}"/>
          </ac:spMkLst>
        </pc:spChg>
        <pc:spChg chg="del">
          <ac:chgData name="Eduardo Calvetti" userId="4db20f64-5f2b-4084-a56e-7a34a0b5f0c8" providerId="ADAL" clId="{260AD722-A8C6-4999-847D-D48D834A66D7}" dt="2023-08-14T17:00:40.640" v="53" actId="478"/>
          <ac:spMkLst>
            <pc:docMk/>
            <pc:sldMk cId="3216669748" sldId="256"/>
            <ac:spMk id="7" creationId="{68026903-073C-3A8E-8CD9-05FD93D56BE0}"/>
          </ac:spMkLst>
        </pc:spChg>
        <pc:picChg chg="mod">
          <ac:chgData name="Eduardo Calvetti" userId="4db20f64-5f2b-4084-a56e-7a34a0b5f0c8" providerId="ADAL" clId="{260AD722-A8C6-4999-847D-D48D834A66D7}" dt="2023-08-14T13:09:05.405" v="6" actId="34135"/>
          <ac:picMkLst>
            <pc:docMk/>
            <pc:sldMk cId="3216669748" sldId="256"/>
            <ac:picMk id="5" creationId="{E89A5034-EB4F-DF11-FBF6-0E2BDD0F607F}"/>
          </ac:picMkLst>
        </pc:picChg>
      </pc:sldChg>
      <pc:sldChg chg="addSp delSp modSp add mod">
        <pc:chgData name="Eduardo Calvetti" userId="4db20f64-5f2b-4084-a56e-7a34a0b5f0c8" providerId="ADAL" clId="{260AD722-A8C6-4999-847D-D48D834A66D7}" dt="2023-08-14T17:00:52.750" v="59"/>
        <pc:sldMkLst>
          <pc:docMk/>
          <pc:sldMk cId="26161425" sldId="257"/>
        </pc:sldMkLst>
        <pc:spChg chg="add mod">
          <ac:chgData name="Eduardo Calvetti" userId="4db20f64-5f2b-4084-a56e-7a34a0b5f0c8" providerId="ADAL" clId="{260AD722-A8C6-4999-847D-D48D834A66D7}" dt="2023-08-14T17:00:52.750" v="59"/>
          <ac:spMkLst>
            <pc:docMk/>
            <pc:sldMk cId="26161425" sldId="257"/>
            <ac:spMk id="2" creationId="{CD850765-7DAB-31E5-62ED-973267166733}"/>
          </ac:spMkLst>
        </pc:spChg>
        <pc:spChg chg="del mod">
          <ac:chgData name="Eduardo Calvetti" userId="4db20f64-5f2b-4084-a56e-7a34a0b5f0c8" providerId="ADAL" clId="{260AD722-A8C6-4999-847D-D48D834A66D7}" dt="2023-08-14T17:00:51.970" v="58" actId="478"/>
          <ac:spMkLst>
            <pc:docMk/>
            <pc:sldMk cId="26161425" sldId="257"/>
            <ac:spMk id="6" creationId="{102B457C-77A8-8691-48CC-BC4D416BECDB}"/>
          </ac:spMkLst>
        </pc:spChg>
        <pc:spChg chg="del">
          <ac:chgData name="Eduardo Calvetti" userId="4db20f64-5f2b-4084-a56e-7a34a0b5f0c8" providerId="ADAL" clId="{260AD722-A8C6-4999-847D-D48D834A66D7}" dt="2023-08-14T17:00:51.240" v="57" actId="478"/>
          <ac:spMkLst>
            <pc:docMk/>
            <pc:sldMk cId="26161425" sldId="257"/>
            <ac:spMk id="7" creationId="{68026903-073C-3A8E-8CD9-05FD93D56BE0}"/>
          </ac:spMkLst>
        </pc:spChg>
        <pc:picChg chg="mod">
          <ac:chgData name="Eduardo Calvetti" userId="4db20f64-5f2b-4084-a56e-7a34a0b5f0c8" providerId="ADAL" clId="{260AD722-A8C6-4999-847D-D48D834A66D7}" dt="2023-08-14T13:09:01.118" v="5" actId="34135"/>
          <ac:picMkLst>
            <pc:docMk/>
            <pc:sldMk cId="26161425" sldId="257"/>
            <ac:picMk id="5" creationId="{E89A5034-EB4F-DF11-FBF6-0E2BDD0F607F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0063" y="1579102"/>
            <a:ext cx="5667375" cy="3359221"/>
          </a:xfrm>
        </p:spPr>
        <p:txBody>
          <a:bodyPr anchor="b"/>
          <a:lstStyle>
            <a:lvl1pPr algn="ctr">
              <a:defRPr sz="4375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3438" y="5067867"/>
            <a:ext cx="5000625" cy="2329565"/>
          </a:xfrm>
        </p:spPr>
        <p:txBody>
          <a:bodyPr/>
          <a:lstStyle>
            <a:lvl1pPr marL="0" indent="0" algn="ctr">
              <a:buNone/>
              <a:defRPr sz="1750"/>
            </a:lvl1pPr>
            <a:lvl2pPr marL="333390" indent="0" algn="ctr">
              <a:buNone/>
              <a:defRPr sz="1458"/>
            </a:lvl2pPr>
            <a:lvl3pPr marL="666780" indent="0" algn="ctr">
              <a:buNone/>
              <a:defRPr sz="1313"/>
            </a:lvl3pPr>
            <a:lvl4pPr marL="1000171" indent="0" algn="ctr">
              <a:buNone/>
              <a:defRPr sz="1167"/>
            </a:lvl4pPr>
            <a:lvl5pPr marL="1333561" indent="0" algn="ctr">
              <a:buNone/>
              <a:defRPr sz="1167"/>
            </a:lvl5pPr>
            <a:lvl6pPr marL="1666951" indent="0" algn="ctr">
              <a:buNone/>
              <a:defRPr sz="1167"/>
            </a:lvl6pPr>
            <a:lvl7pPr marL="2000341" indent="0" algn="ctr">
              <a:buNone/>
              <a:defRPr sz="1167"/>
            </a:lvl7pPr>
            <a:lvl8pPr marL="2333732" indent="0" algn="ctr">
              <a:buNone/>
              <a:defRPr sz="1167"/>
            </a:lvl8pPr>
            <a:lvl9pPr marL="2667122" indent="0" algn="ctr">
              <a:buNone/>
              <a:defRPr sz="1167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863354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94012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771430" y="513711"/>
            <a:ext cx="1437680" cy="8176933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8391" y="513711"/>
            <a:ext cx="4229695" cy="8176933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508448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72324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4918" y="2405509"/>
            <a:ext cx="5750719" cy="4013642"/>
          </a:xfrm>
        </p:spPr>
        <p:txBody>
          <a:bodyPr anchor="b"/>
          <a:lstStyle>
            <a:lvl1pPr>
              <a:defRPr sz="4375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4918" y="6457121"/>
            <a:ext cx="5750719" cy="2110680"/>
          </a:xfrm>
        </p:spPr>
        <p:txBody>
          <a:bodyPr/>
          <a:lstStyle>
            <a:lvl1pPr marL="0" indent="0">
              <a:buNone/>
              <a:defRPr sz="1750">
                <a:solidFill>
                  <a:schemeClr val="tx1"/>
                </a:solidFill>
              </a:defRPr>
            </a:lvl1pPr>
            <a:lvl2pPr marL="333390" indent="0">
              <a:buNone/>
              <a:defRPr sz="1458">
                <a:solidFill>
                  <a:schemeClr val="tx1">
                    <a:tint val="75000"/>
                  </a:schemeClr>
                </a:solidFill>
              </a:defRPr>
            </a:lvl2pPr>
            <a:lvl3pPr marL="666780" indent="0">
              <a:buNone/>
              <a:defRPr sz="1313">
                <a:solidFill>
                  <a:schemeClr val="tx1">
                    <a:tint val="75000"/>
                  </a:schemeClr>
                </a:solidFill>
              </a:defRPr>
            </a:lvl3pPr>
            <a:lvl4pPr marL="1000171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4pPr>
            <a:lvl5pPr marL="1333561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5pPr>
            <a:lvl6pPr marL="1666951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6pPr>
            <a:lvl7pPr marL="2000341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7pPr>
            <a:lvl8pPr marL="2333732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8pPr>
            <a:lvl9pPr marL="2667122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815528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8390" y="2568553"/>
            <a:ext cx="2833688" cy="612209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75422" y="2568553"/>
            <a:ext cx="2833688" cy="612209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6623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9259" y="513713"/>
            <a:ext cx="5750719" cy="186499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9260" y="2365303"/>
            <a:ext cx="2820665" cy="1159198"/>
          </a:xfrm>
        </p:spPr>
        <p:txBody>
          <a:bodyPr anchor="b"/>
          <a:lstStyle>
            <a:lvl1pPr marL="0" indent="0">
              <a:buNone/>
              <a:defRPr sz="1750" b="1"/>
            </a:lvl1pPr>
            <a:lvl2pPr marL="333390" indent="0">
              <a:buNone/>
              <a:defRPr sz="1458" b="1"/>
            </a:lvl2pPr>
            <a:lvl3pPr marL="666780" indent="0">
              <a:buNone/>
              <a:defRPr sz="1313" b="1"/>
            </a:lvl3pPr>
            <a:lvl4pPr marL="1000171" indent="0">
              <a:buNone/>
              <a:defRPr sz="1167" b="1"/>
            </a:lvl4pPr>
            <a:lvl5pPr marL="1333561" indent="0">
              <a:buNone/>
              <a:defRPr sz="1167" b="1"/>
            </a:lvl5pPr>
            <a:lvl6pPr marL="1666951" indent="0">
              <a:buNone/>
              <a:defRPr sz="1167" b="1"/>
            </a:lvl6pPr>
            <a:lvl7pPr marL="2000341" indent="0">
              <a:buNone/>
              <a:defRPr sz="1167" b="1"/>
            </a:lvl7pPr>
            <a:lvl8pPr marL="2333732" indent="0">
              <a:buNone/>
              <a:defRPr sz="1167" b="1"/>
            </a:lvl8pPr>
            <a:lvl9pPr marL="2667122" indent="0">
              <a:buNone/>
              <a:defRPr sz="1167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260" y="3524501"/>
            <a:ext cx="2820665" cy="518401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75422" y="2365303"/>
            <a:ext cx="2834556" cy="1159198"/>
          </a:xfrm>
        </p:spPr>
        <p:txBody>
          <a:bodyPr anchor="b"/>
          <a:lstStyle>
            <a:lvl1pPr marL="0" indent="0">
              <a:buNone/>
              <a:defRPr sz="1750" b="1"/>
            </a:lvl1pPr>
            <a:lvl2pPr marL="333390" indent="0">
              <a:buNone/>
              <a:defRPr sz="1458" b="1"/>
            </a:lvl2pPr>
            <a:lvl3pPr marL="666780" indent="0">
              <a:buNone/>
              <a:defRPr sz="1313" b="1"/>
            </a:lvl3pPr>
            <a:lvl4pPr marL="1000171" indent="0">
              <a:buNone/>
              <a:defRPr sz="1167" b="1"/>
            </a:lvl4pPr>
            <a:lvl5pPr marL="1333561" indent="0">
              <a:buNone/>
              <a:defRPr sz="1167" b="1"/>
            </a:lvl5pPr>
            <a:lvl6pPr marL="1666951" indent="0">
              <a:buNone/>
              <a:defRPr sz="1167" b="1"/>
            </a:lvl6pPr>
            <a:lvl7pPr marL="2000341" indent="0">
              <a:buNone/>
              <a:defRPr sz="1167" b="1"/>
            </a:lvl7pPr>
            <a:lvl8pPr marL="2333732" indent="0">
              <a:buNone/>
              <a:defRPr sz="1167" b="1"/>
            </a:lvl8pPr>
            <a:lvl9pPr marL="2667122" indent="0">
              <a:buNone/>
              <a:defRPr sz="1167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375422" y="3524501"/>
            <a:ext cx="2834556" cy="518401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77708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49543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146508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9259" y="643255"/>
            <a:ext cx="2150442" cy="2251393"/>
          </a:xfrm>
        </p:spPr>
        <p:txBody>
          <a:bodyPr anchor="b"/>
          <a:lstStyle>
            <a:lvl1pPr>
              <a:defRPr sz="2333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34556" y="1389254"/>
            <a:ext cx="3375422" cy="6856920"/>
          </a:xfrm>
        </p:spPr>
        <p:txBody>
          <a:bodyPr/>
          <a:lstStyle>
            <a:lvl1pPr>
              <a:defRPr sz="2333"/>
            </a:lvl1pPr>
            <a:lvl2pPr>
              <a:defRPr sz="2042"/>
            </a:lvl2pPr>
            <a:lvl3pPr>
              <a:defRPr sz="1750"/>
            </a:lvl3pPr>
            <a:lvl4pPr>
              <a:defRPr sz="1458"/>
            </a:lvl4pPr>
            <a:lvl5pPr>
              <a:defRPr sz="1458"/>
            </a:lvl5pPr>
            <a:lvl6pPr>
              <a:defRPr sz="1458"/>
            </a:lvl6pPr>
            <a:lvl7pPr>
              <a:defRPr sz="1458"/>
            </a:lvl7pPr>
            <a:lvl8pPr>
              <a:defRPr sz="1458"/>
            </a:lvl8pPr>
            <a:lvl9pPr>
              <a:defRPr sz="1458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9259" y="2894647"/>
            <a:ext cx="2150442" cy="5362693"/>
          </a:xfrm>
        </p:spPr>
        <p:txBody>
          <a:bodyPr/>
          <a:lstStyle>
            <a:lvl1pPr marL="0" indent="0">
              <a:buNone/>
              <a:defRPr sz="1167"/>
            </a:lvl1pPr>
            <a:lvl2pPr marL="333390" indent="0">
              <a:buNone/>
              <a:defRPr sz="1021"/>
            </a:lvl2pPr>
            <a:lvl3pPr marL="666780" indent="0">
              <a:buNone/>
              <a:defRPr sz="875"/>
            </a:lvl3pPr>
            <a:lvl4pPr marL="1000171" indent="0">
              <a:buNone/>
              <a:defRPr sz="729"/>
            </a:lvl4pPr>
            <a:lvl5pPr marL="1333561" indent="0">
              <a:buNone/>
              <a:defRPr sz="729"/>
            </a:lvl5pPr>
            <a:lvl6pPr marL="1666951" indent="0">
              <a:buNone/>
              <a:defRPr sz="729"/>
            </a:lvl6pPr>
            <a:lvl7pPr marL="2000341" indent="0">
              <a:buNone/>
              <a:defRPr sz="729"/>
            </a:lvl7pPr>
            <a:lvl8pPr marL="2333732" indent="0">
              <a:buNone/>
              <a:defRPr sz="729"/>
            </a:lvl8pPr>
            <a:lvl9pPr marL="2667122" indent="0">
              <a:buNone/>
              <a:defRPr sz="729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015328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9259" y="643255"/>
            <a:ext cx="2150442" cy="2251393"/>
          </a:xfrm>
        </p:spPr>
        <p:txBody>
          <a:bodyPr anchor="b"/>
          <a:lstStyle>
            <a:lvl1pPr>
              <a:defRPr sz="2333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556" y="1389254"/>
            <a:ext cx="3375422" cy="6856920"/>
          </a:xfrm>
        </p:spPr>
        <p:txBody>
          <a:bodyPr anchor="t"/>
          <a:lstStyle>
            <a:lvl1pPr marL="0" indent="0">
              <a:buNone/>
              <a:defRPr sz="2333"/>
            </a:lvl1pPr>
            <a:lvl2pPr marL="333390" indent="0">
              <a:buNone/>
              <a:defRPr sz="2042"/>
            </a:lvl2pPr>
            <a:lvl3pPr marL="666780" indent="0">
              <a:buNone/>
              <a:defRPr sz="1750"/>
            </a:lvl3pPr>
            <a:lvl4pPr marL="1000171" indent="0">
              <a:buNone/>
              <a:defRPr sz="1458"/>
            </a:lvl4pPr>
            <a:lvl5pPr marL="1333561" indent="0">
              <a:buNone/>
              <a:defRPr sz="1458"/>
            </a:lvl5pPr>
            <a:lvl6pPr marL="1666951" indent="0">
              <a:buNone/>
              <a:defRPr sz="1458"/>
            </a:lvl6pPr>
            <a:lvl7pPr marL="2000341" indent="0">
              <a:buNone/>
              <a:defRPr sz="1458"/>
            </a:lvl7pPr>
            <a:lvl8pPr marL="2333732" indent="0">
              <a:buNone/>
              <a:defRPr sz="1458"/>
            </a:lvl8pPr>
            <a:lvl9pPr marL="2667122" indent="0">
              <a:buNone/>
              <a:defRPr sz="1458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9259" y="2894647"/>
            <a:ext cx="2150442" cy="5362693"/>
          </a:xfrm>
        </p:spPr>
        <p:txBody>
          <a:bodyPr/>
          <a:lstStyle>
            <a:lvl1pPr marL="0" indent="0">
              <a:buNone/>
              <a:defRPr sz="1167"/>
            </a:lvl1pPr>
            <a:lvl2pPr marL="333390" indent="0">
              <a:buNone/>
              <a:defRPr sz="1021"/>
            </a:lvl2pPr>
            <a:lvl3pPr marL="666780" indent="0">
              <a:buNone/>
              <a:defRPr sz="875"/>
            </a:lvl3pPr>
            <a:lvl4pPr marL="1000171" indent="0">
              <a:buNone/>
              <a:defRPr sz="729"/>
            </a:lvl4pPr>
            <a:lvl5pPr marL="1333561" indent="0">
              <a:buNone/>
              <a:defRPr sz="729"/>
            </a:lvl5pPr>
            <a:lvl6pPr marL="1666951" indent="0">
              <a:buNone/>
              <a:defRPr sz="729"/>
            </a:lvl6pPr>
            <a:lvl7pPr marL="2000341" indent="0">
              <a:buNone/>
              <a:defRPr sz="729"/>
            </a:lvl7pPr>
            <a:lvl8pPr marL="2333732" indent="0">
              <a:buNone/>
              <a:defRPr sz="729"/>
            </a:lvl8pPr>
            <a:lvl9pPr marL="2667122" indent="0">
              <a:buNone/>
              <a:defRPr sz="729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95477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8391" y="513713"/>
            <a:ext cx="5750719" cy="18649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8391" y="2568553"/>
            <a:ext cx="5750719" cy="61220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8390" y="8943033"/>
            <a:ext cx="1500188" cy="5137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76C2A1-1673-4BD9-A797-6D9F835B8692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08610" y="8943033"/>
            <a:ext cx="2250281" cy="5137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708922" y="8943033"/>
            <a:ext cx="1500188" cy="5137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4831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66780" rtl="0" eaLnBrk="1" latinLnBrk="0" hangingPunct="1">
        <a:lnSpc>
          <a:spcPct val="90000"/>
        </a:lnSpc>
        <a:spcBef>
          <a:spcPct val="0"/>
        </a:spcBef>
        <a:buNone/>
        <a:defRPr sz="320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6695" indent="-166695" algn="l" defTabSz="666780" rtl="0" eaLnBrk="1" latinLnBrk="0" hangingPunct="1">
        <a:lnSpc>
          <a:spcPct val="90000"/>
        </a:lnSpc>
        <a:spcBef>
          <a:spcPts val="729"/>
        </a:spcBef>
        <a:buFont typeface="Arial" panose="020B0604020202020204" pitchFamily="34" charset="0"/>
        <a:buChar char="•"/>
        <a:defRPr sz="2042" kern="1200">
          <a:solidFill>
            <a:schemeClr val="tx1"/>
          </a:solidFill>
          <a:latin typeface="+mn-lt"/>
          <a:ea typeface="+mn-ea"/>
          <a:cs typeface="+mn-cs"/>
        </a:defRPr>
      </a:lvl1pPr>
      <a:lvl2pPr marL="500085" indent="-166695" algn="l" defTabSz="66678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750" kern="1200">
          <a:solidFill>
            <a:schemeClr val="tx1"/>
          </a:solidFill>
          <a:latin typeface="+mn-lt"/>
          <a:ea typeface="+mn-ea"/>
          <a:cs typeface="+mn-cs"/>
        </a:defRPr>
      </a:lvl2pPr>
      <a:lvl3pPr marL="833476" indent="-166695" algn="l" defTabSz="66678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458" kern="1200">
          <a:solidFill>
            <a:schemeClr val="tx1"/>
          </a:solidFill>
          <a:latin typeface="+mn-lt"/>
          <a:ea typeface="+mn-ea"/>
          <a:cs typeface="+mn-cs"/>
        </a:defRPr>
      </a:lvl3pPr>
      <a:lvl4pPr marL="1166866" indent="-166695" algn="l" defTabSz="66678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13" kern="1200">
          <a:solidFill>
            <a:schemeClr val="tx1"/>
          </a:solidFill>
          <a:latin typeface="+mn-lt"/>
          <a:ea typeface="+mn-ea"/>
          <a:cs typeface="+mn-cs"/>
        </a:defRPr>
      </a:lvl4pPr>
      <a:lvl5pPr marL="1500256" indent="-166695" algn="l" defTabSz="66678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13" kern="1200">
          <a:solidFill>
            <a:schemeClr val="tx1"/>
          </a:solidFill>
          <a:latin typeface="+mn-lt"/>
          <a:ea typeface="+mn-ea"/>
          <a:cs typeface="+mn-cs"/>
        </a:defRPr>
      </a:lvl5pPr>
      <a:lvl6pPr marL="1833646" indent="-166695" algn="l" defTabSz="66678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13" kern="1200">
          <a:solidFill>
            <a:schemeClr val="tx1"/>
          </a:solidFill>
          <a:latin typeface="+mn-lt"/>
          <a:ea typeface="+mn-ea"/>
          <a:cs typeface="+mn-cs"/>
        </a:defRPr>
      </a:lvl6pPr>
      <a:lvl7pPr marL="2167037" indent="-166695" algn="l" defTabSz="66678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13" kern="1200">
          <a:solidFill>
            <a:schemeClr val="tx1"/>
          </a:solidFill>
          <a:latin typeface="+mn-lt"/>
          <a:ea typeface="+mn-ea"/>
          <a:cs typeface="+mn-cs"/>
        </a:defRPr>
      </a:lvl7pPr>
      <a:lvl8pPr marL="2500427" indent="-166695" algn="l" defTabSz="66678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13" kern="1200">
          <a:solidFill>
            <a:schemeClr val="tx1"/>
          </a:solidFill>
          <a:latin typeface="+mn-lt"/>
          <a:ea typeface="+mn-ea"/>
          <a:cs typeface="+mn-cs"/>
        </a:defRPr>
      </a:lvl8pPr>
      <a:lvl9pPr marL="2833817" indent="-166695" algn="l" defTabSz="66678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1pPr>
      <a:lvl2pPr marL="333390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2pPr>
      <a:lvl3pPr marL="666780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3pPr>
      <a:lvl4pPr marL="1000171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4pPr>
      <a:lvl5pPr marL="1333561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5pPr>
      <a:lvl6pPr marL="1666951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6pPr>
      <a:lvl7pPr marL="2000341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7pPr>
      <a:lvl8pPr marL="2333732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8pPr>
      <a:lvl9pPr marL="2667122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E89A5034-EB4F-DF11-FBF6-0E2BDD0F607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6667500" cy="9648827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102B457C-77A8-8691-48CC-BC4D416BECDB}"/>
              </a:ext>
            </a:extLst>
          </p:cNvPr>
          <p:cNvSpPr txBox="1"/>
          <p:nvPr/>
        </p:nvSpPr>
        <p:spPr>
          <a:xfrm>
            <a:off x="596059" y="7517482"/>
            <a:ext cx="54753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dirty="0">
                <a:solidFill>
                  <a:srgbClr val="107C7E"/>
                </a:solidFill>
              </a:rPr>
              <a:t>Endereço | Bairro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B2D00F41-CA35-6590-6BFA-93787F8F6CEA}"/>
              </a:ext>
            </a:extLst>
          </p:cNvPr>
          <p:cNvSpPr txBox="1"/>
          <p:nvPr/>
        </p:nvSpPr>
        <p:spPr>
          <a:xfrm>
            <a:off x="1910391" y="8713152"/>
            <a:ext cx="28467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/>
              <a:t>Espaço para a marca</a:t>
            </a:r>
            <a:br>
              <a:rPr lang="pt-BR" dirty="0"/>
            </a:br>
            <a:r>
              <a:rPr lang="pt-BR" dirty="0"/>
              <a:t>do seu sindicato</a:t>
            </a:r>
          </a:p>
        </p:txBody>
      </p:sp>
    </p:spTree>
    <p:extLst>
      <p:ext uri="{BB962C8B-B14F-4D97-AF65-F5344CB8AC3E}">
        <p14:creationId xmlns:p14="http://schemas.microsoft.com/office/powerpoint/2010/main" val="321666974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ca3a96b-b23d-4c07-a046-fd4d14ce6620" xsi:nil="true"/>
    <lcf76f155ced4ddcb4097134ff3c332f xmlns="09644849-26e9-4da7-a8e5-a40617a44d00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3BE376836B73044B07CCDE3526B2391" ma:contentTypeVersion="14" ma:contentTypeDescription="Crie um novo documento." ma:contentTypeScope="" ma:versionID="b110fe83b90d355b5fd10552ba2365ae">
  <xsd:schema xmlns:xsd="http://www.w3.org/2001/XMLSchema" xmlns:xs="http://www.w3.org/2001/XMLSchema" xmlns:p="http://schemas.microsoft.com/office/2006/metadata/properties" xmlns:ns2="09644849-26e9-4da7-a8e5-a40617a44d00" xmlns:ns3="1ca3a96b-b23d-4c07-a046-fd4d14ce6620" xmlns:ns4="ce6c6f1b-569f-4b0a-8217-d2c5c7f2840d" targetNamespace="http://schemas.microsoft.com/office/2006/metadata/properties" ma:root="true" ma:fieldsID="9c33a965f03c02fa66a07889555d0489" ns2:_="" ns3:_="" ns4:_="">
    <xsd:import namespace="09644849-26e9-4da7-a8e5-a40617a44d00"/>
    <xsd:import namespace="1ca3a96b-b23d-4c07-a046-fd4d14ce6620"/>
    <xsd:import namespace="ce6c6f1b-569f-4b0a-8217-d2c5c7f284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4:SharedWithUsers" minOccurs="0"/>
                <xsd:element ref="ns4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644849-26e9-4da7-a8e5-a40617a44d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2" nillable="true" ma:taxonomy="true" ma:internalName="lcf76f155ced4ddcb4097134ff3c332f" ma:taxonomyFieldName="MediaServiceImageTags" ma:displayName="Marcações de imagem" ma:readOnly="false" ma:fieldId="{5cf76f15-5ced-4ddc-b409-7134ff3c332f}" ma:taxonomyMulti="true" ma:sspId="184c8c62-af11-4a97-95e1-881613c3960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a3a96b-b23d-4c07-a046-fd4d14ce6620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24087e13-3810-4327-a1c6-c89397ea4ec0}" ma:internalName="TaxCatchAll" ma:showField="CatchAllData" ma:web="1ca3a96b-b23d-4c07-a046-fd4d14ce662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6c6f1b-569f-4b0a-8217-d2c5c7f2840d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3E8307B-228D-4588-ADC3-1FB5D73544D8}">
  <ds:schemaRefs>
    <ds:schemaRef ds:uri="http://schemas.microsoft.com/office/2006/metadata/properties"/>
    <ds:schemaRef ds:uri="http://schemas.microsoft.com/office/infopath/2007/PartnerControls"/>
    <ds:schemaRef ds:uri="1ca3a96b-b23d-4c07-a046-fd4d14ce6620"/>
    <ds:schemaRef ds:uri="09644849-26e9-4da7-a8e5-a40617a44d00"/>
  </ds:schemaRefs>
</ds:datastoreItem>
</file>

<file path=customXml/itemProps2.xml><?xml version="1.0" encoding="utf-8"?>
<ds:datastoreItem xmlns:ds="http://schemas.openxmlformats.org/officeDocument/2006/customXml" ds:itemID="{F764525E-D043-4844-BA23-5D1562F6980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03A4B62-96F2-48F4-9215-548D29F7384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9644849-26e9-4da7-a8e5-a40617a44d00"/>
    <ds:schemaRef ds:uri="1ca3a96b-b23d-4c07-a046-fd4d14ce6620"/>
    <ds:schemaRef ds:uri="ce6c6f1b-569f-4b0a-8217-d2c5c7f2840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6</TotalTime>
  <Words>11</Words>
  <Application>Microsoft Office PowerPoint</Application>
  <PresentationFormat>Personalizar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Eduardo Calvetti</dc:creator>
  <cp:lastModifiedBy>Denilson Andre Pucci</cp:lastModifiedBy>
  <cp:revision>1</cp:revision>
  <dcterms:created xsi:type="dcterms:W3CDTF">2023-08-07T18:45:58Z</dcterms:created>
  <dcterms:modified xsi:type="dcterms:W3CDTF">2023-08-16T15:59:22Z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0x01010033BE376836B73044B07CCDE3526B2391</vt:lpwstr>
  </property>
  <property fmtid="{D5CDD505-2E9C-101B-9397-08002B2CF9AE}" pid="3" name="MediaServiceImageTags">
    <vt:lpwstr/>
  </property>
</Properties>
</file>